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6A2D29-5FAD-4546-8D5F-4F958F9256DF}" v="134" dt="2021-09-21T04:22:31.4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2881913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115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385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279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1016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9792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7117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326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404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11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32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726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612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454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266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09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454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824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  <p:sldLayoutId id="2147483826" r:id="rId13"/>
    <p:sldLayoutId id="2147483827" r:id="rId14"/>
    <p:sldLayoutId id="2147483828" r:id="rId15"/>
    <p:sldLayoutId id="2147483829" r:id="rId16"/>
    <p:sldLayoutId id="2147483830" r:id="rId17"/>
  </p:sldLayoutIdLst>
  <p:transition spd="slow">
    <p:push dir="u"/>
  </p:transition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4080D6-34DE-4277-97CC-2FB381284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746F5AA-91F4-4CD5-858A-D64CB9E608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461" b="14540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2196300" y="1380068"/>
            <a:ext cx="6430967" cy="2616199"/>
          </a:xfrm>
        </p:spPr>
        <p:txBody>
          <a:bodyPr>
            <a:normAutofit/>
          </a:bodyPr>
          <a:lstStyle/>
          <a:p>
            <a:r>
              <a:rPr lang="es-ES" b="1" i="1" dirty="0">
                <a:latin typeface="Calisto MT" pitchFamily="18" charset="0"/>
              </a:rPr>
              <a:t>AB MODEL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86532" y="3996267"/>
            <a:ext cx="5240734" cy="1388534"/>
          </a:xfrm>
        </p:spPr>
        <p:txBody>
          <a:bodyPr>
            <a:normAutofit/>
          </a:bodyPr>
          <a:lstStyle/>
          <a:p>
            <a:r>
              <a:rPr lang="es-ES" dirty="0"/>
              <a:t>Jonathan Norambuena Nicoli</a:t>
            </a:r>
            <a:endParaRPr lang="es-ES"/>
          </a:p>
          <a:p>
            <a:r>
              <a:rPr lang="es-ES" dirty="0"/>
              <a:t>Joaquín Figueroa </a:t>
            </a:r>
            <a:r>
              <a:rPr lang="es-ES" dirty="0" err="1"/>
              <a:t>Galáz</a:t>
            </a:r>
            <a:endParaRPr lang="es-E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9">
            <a:extLst>
              <a:ext uri="{FF2B5EF4-FFF2-40B4-BE49-F238E27FC236}">
                <a16:creationId xmlns:a16="http://schemas.microsoft.com/office/drawing/2014/main" id="{0A47CF6F-27C2-43F3-AF69-E3D5763637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576" y="-4763"/>
            <a:ext cx="3761187" cy="6862763"/>
            <a:chOff x="2928938" y="-4763"/>
            <a:chExt cx="5014912" cy="6862763"/>
          </a:xfrm>
        </p:grpSpPr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39EB00CB-5B69-438D-944F-2E0382BA03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6D931D9D-4C35-4CDF-BFF0-03DD03881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26D9B8E3-CFAB-4428-9D62-576BF978EB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F019DFF8-C5AB-45D0-8A70-627BFEF9A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E548346E-CCE3-4C53-B753-ABF3C098B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id="{C19E6868-EA25-4961-B0E5-EF4F9DD20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8" name="Rectangle 37">
            <a:extLst>
              <a:ext uri="{FF2B5EF4-FFF2-40B4-BE49-F238E27FC236}">
                <a16:creationId xmlns:a16="http://schemas.microsoft.com/office/drawing/2014/main" id="{A9BAE969-AB5B-40E1-B33B-79C2DC3654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2255872A-C15C-4735-ABE6-A50B674A7F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80" t="9091" r="43904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40" name="Freeform 13">
            <a:extLst>
              <a:ext uri="{FF2B5EF4-FFF2-40B4-BE49-F238E27FC236}">
                <a16:creationId xmlns:a16="http://schemas.microsoft.com/office/drawing/2014/main" id="{B0D396E6-2FD6-49D9-946F-4FABC88B6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2699" y="-16933"/>
            <a:ext cx="5505449" cy="6883400"/>
          </a:xfrm>
          <a:custGeom>
            <a:avLst/>
            <a:gdLst>
              <a:gd name="connsiteX0" fmla="*/ 5427133 w 7340600"/>
              <a:gd name="connsiteY0" fmla="*/ 8466 h 6883400"/>
              <a:gd name="connsiteX1" fmla="*/ 4783666 w 7340600"/>
              <a:gd name="connsiteY1" fmla="*/ 2573866 h 6883400"/>
              <a:gd name="connsiteX2" fmla="*/ 7340600 w 7340600"/>
              <a:gd name="connsiteY2" fmla="*/ 6874933 h 6883400"/>
              <a:gd name="connsiteX3" fmla="*/ 0 w 7340600"/>
              <a:gd name="connsiteY3" fmla="*/ 6883400 h 6883400"/>
              <a:gd name="connsiteX4" fmla="*/ 8466 w 7340600"/>
              <a:gd name="connsiteY4" fmla="*/ 0 h 6883400"/>
              <a:gd name="connsiteX5" fmla="*/ 5427133 w 7340600"/>
              <a:gd name="connsiteY5" fmla="*/ 8466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40600" h="6883400">
                <a:moveTo>
                  <a:pt x="5427133" y="8466"/>
                </a:moveTo>
                <a:lnTo>
                  <a:pt x="4783666" y="2573866"/>
                </a:lnTo>
                <a:lnTo>
                  <a:pt x="7340600" y="6874933"/>
                </a:lnTo>
                <a:lnTo>
                  <a:pt x="0" y="6883400"/>
                </a:lnTo>
                <a:lnTo>
                  <a:pt x="8466" y="0"/>
                </a:lnTo>
                <a:lnTo>
                  <a:pt x="5427133" y="8466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91988" y="616150"/>
            <a:ext cx="3060699" cy="33104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700" b="1" i="1">
                <a:solidFill>
                  <a:schemeClr val="bg1"/>
                </a:solidFill>
              </a:rPr>
              <a:t>Contexto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A356820-4B8B-4A1F-B190-A3FF1AEB6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48076" y="-4763"/>
            <a:ext cx="3761187" cy="6862763"/>
            <a:chOff x="2928938" y="-4763"/>
            <a:chExt cx="5014912" cy="6862763"/>
          </a:xfrm>
        </p:grpSpPr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6C6DBA71-9F7F-483C-A094-173525755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01948618-5E91-41FD-A5C3-CC96415CB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0985A142-9BC7-43B2-9F46-B1DB84A9A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6" name="Freeform 10">
              <a:extLst>
                <a:ext uri="{FF2B5EF4-FFF2-40B4-BE49-F238E27FC236}">
                  <a16:creationId xmlns:a16="http://schemas.microsoft.com/office/drawing/2014/main" id="{39EE8BB4-A150-45FB-8052-35D979A2E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89257A2A-0F80-48CF-A63A-E5A0417C0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8" name="Freeform 12">
              <a:extLst>
                <a:ext uri="{FF2B5EF4-FFF2-40B4-BE49-F238E27FC236}">
                  <a16:creationId xmlns:a16="http://schemas.microsoft.com/office/drawing/2014/main" id="{3654CBD8-A68E-461A-888C-5DC245D59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9">
            <a:extLst>
              <a:ext uri="{FF2B5EF4-FFF2-40B4-BE49-F238E27FC236}">
                <a16:creationId xmlns:a16="http://schemas.microsoft.com/office/drawing/2014/main" id="{729D1C44-1DC2-46A3-AF4D-6CF3F03E7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576" y="-4763"/>
            <a:ext cx="3761187" cy="6862763"/>
            <a:chOff x="2928938" y="-4763"/>
            <a:chExt cx="5014912" cy="6862763"/>
          </a:xfrm>
        </p:grpSpPr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38441D71-9427-4E52-9D00-DA5DCD608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99D64EDB-A847-4FFD-A1A0-F682EFB87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3" name="Freeform 9">
              <a:extLst>
                <a:ext uri="{FF2B5EF4-FFF2-40B4-BE49-F238E27FC236}">
                  <a16:creationId xmlns:a16="http://schemas.microsoft.com/office/drawing/2014/main" id="{E1462D21-CAC4-4C52-95C9-E5C0DE3E9C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9A48DF8F-07DF-48F2-944C-97808BBD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1DBC7527-D323-4A52-8055-50480E532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id="{7FDC9880-BEB7-4458-9A76-FD74CA58D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28" name="Rectangle 37">
            <a:extLst>
              <a:ext uri="{FF2B5EF4-FFF2-40B4-BE49-F238E27FC236}">
                <a16:creationId xmlns:a16="http://schemas.microsoft.com/office/drawing/2014/main" id="{84036FF9-87DD-4353-B2F0-489C22FD66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824272" y="812832"/>
            <a:ext cx="3061787" cy="33473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200" b="1" i="1" dirty="0" err="1"/>
              <a:t>Problematia</a:t>
            </a:r>
            <a:br>
              <a:rPr lang="en-US" sz="4200" b="1" i="1" dirty="0"/>
            </a:br>
            <a:br>
              <a:rPr lang="en-US" sz="4200" b="1" i="1" dirty="0"/>
            </a:br>
            <a:endParaRPr lang="en-US" sz="4200" b="1" i="1"/>
          </a:p>
        </p:txBody>
      </p:sp>
      <p:grpSp>
        <p:nvGrpSpPr>
          <p:cNvPr id="29" name="Group 39">
            <a:extLst>
              <a:ext uri="{FF2B5EF4-FFF2-40B4-BE49-F238E27FC236}">
                <a16:creationId xmlns:a16="http://schemas.microsoft.com/office/drawing/2014/main" id="{E04E07E5-1F56-421C-8C94-997C1C468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5036" y="-4763"/>
            <a:ext cx="3761187" cy="6862763"/>
            <a:chOff x="2928938" y="-4763"/>
            <a:chExt cx="5014912" cy="6862763"/>
          </a:xfrm>
        </p:grpSpPr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2DFE285C-9557-40E8-A605-6B1D892AB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631B8C5C-DAD6-40EA-A047-258B2864F2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B3B8CF04-FBFF-4E4B-AFF7-F08823A53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94FA41BA-3E89-4178-9DC5-7964323B1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5" name="Freeform 27">
              <a:extLst>
                <a:ext uri="{FF2B5EF4-FFF2-40B4-BE49-F238E27FC236}">
                  <a16:creationId xmlns:a16="http://schemas.microsoft.com/office/drawing/2014/main" id="{AE921036-12D7-4BCA-87D0-9B7E8B347D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6" name="Freeform 28">
              <a:extLst>
                <a:ext uri="{FF2B5EF4-FFF2-40B4-BE49-F238E27FC236}">
                  <a16:creationId xmlns:a16="http://schemas.microsoft.com/office/drawing/2014/main" id="{90552932-5D46-4AEB-BFEF-98EDCAAF4F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8" name="Rounded Rectangle 16">
            <a:extLst>
              <a:ext uri="{FF2B5EF4-FFF2-40B4-BE49-F238E27FC236}">
                <a16:creationId xmlns:a16="http://schemas.microsoft.com/office/drawing/2014/main" id="{1879D665-78DD-41CB-B632-09A8CCAA9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2519" y="648931"/>
            <a:ext cx="5140825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C3B490D8-1216-4D0F-B66D-BA31C4643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788" y="855287"/>
            <a:ext cx="4652084" cy="2616796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F23BD62A-E337-4646-8750-F0EED1D1A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377" y="3528847"/>
            <a:ext cx="4615131" cy="21466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C97D866-0F77-45DF-8EB7-C3D116B32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6858001"/>
            <a:chOff x="1320800" y="0"/>
            <a:chExt cx="2436813" cy="685800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F9B1DE5-8736-46A8-986F-7D93EABD7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DEF5C121-2BFC-4684-A8AE-AAC74878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8DDBAAB4-8BAF-4FAB-99AC-C59B579A0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195B7BE3-689C-4566-858A-873632B1B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5220C0B1-373C-427C-85C1-E40FC7A9D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66BCB563-408A-4114-85A8-266D3943E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AEA7324-F923-4B13-B76B-5ADE4E5F1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6">
            <a:extLst>
              <a:ext uri="{FF2B5EF4-FFF2-40B4-BE49-F238E27FC236}">
                <a16:creationId xmlns:a16="http://schemas.microsoft.com/office/drawing/2014/main" id="{7F6590A3-E5CA-40AC-8C43-C2CD773F3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648930"/>
            <a:ext cx="3951683" cy="5565601"/>
          </a:xfrm>
          <a:prstGeom prst="roundRect">
            <a:avLst>
              <a:gd name="adj" fmla="val 4834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D756BA1-1520-4AA7-AC4D-D6AE6DE98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230" y="970662"/>
            <a:ext cx="2399506" cy="4896951"/>
          </a:xfrm>
          <a:prstGeom prst="rect">
            <a:avLst/>
          </a:prstGeom>
        </p:spPr>
      </p:pic>
      <p:sp>
        <p:nvSpPr>
          <p:cNvPr id="22" name="Rounded Rectangle 16">
            <a:extLst>
              <a:ext uri="{FF2B5EF4-FFF2-40B4-BE49-F238E27FC236}">
                <a16:creationId xmlns:a16="http://schemas.microsoft.com/office/drawing/2014/main" id="{3E2E4FF1-D476-4976-8DBF-5BC75A409D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1910" y="648930"/>
            <a:ext cx="3951683" cy="5565601"/>
          </a:xfrm>
          <a:prstGeom prst="roundRect">
            <a:avLst>
              <a:gd name="adj" fmla="val 4834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66F2226E-E785-486F-B91C-ACEB57F92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7540" y="970662"/>
            <a:ext cx="2399506" cy="489695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C97D866-0F77-45DF-8EB7-C3D116B32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6858001"/>
            <a:chOff x="1320800" y="0"/>
            <a:chExt cx="2436813" cy="685800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4F9B1DE5-8736-46A8-986F-7D93EABD7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DEF5C121-2BFC-4684-A8AE-AAC74878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8DDBAAB4-8BAF-4FAB-99AC-C59B579A0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95B7BE3-689C-4566-858A-873632B1B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220C0B1-373C-427C-85C1-E40FC7A9D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66BCB563-408A-4114-85A8-266D3943E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AEA7324-F923-4B13-B76B-5ADE4E5F1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6">
            <a:extLst>
              <a:ext uri="{FF2B5EF4-FFF2-40B4-BE49-F238E27FC236}">
                <a16:creationId xmlns:a16="http://schemas.microsoft.com/office/drawing/2014/main" id="{7F6590A3-E5CA-40AC-8C43-C2CD773F3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648930"/>
            <a:ext cx="3951683" cy="5565601"/>
          </a:xfrm>
          <a:prstGeom prst="roundRect">
            <a:avLst>
              <a:gd name="adj" fmla="val 4834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5239E4E2-9E14-4980-B02C-183B8405D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230" y="970662"/>
            <a:ext cx="2399506" cy="4896951"/>
          </a:xfrm>
          <a:prstGeom prst="rect">
            <a:avLst/>
          </a:prstGeom>
        </p:spPr>
      </p:pic>
      <p:sp>
        <p:nvSpPr>
          <p:cNvPr id="20" name="Rounded Rectangle 16">
            <a:extLst>
              <a:ext uri="{FF2B5EF4-FFF2-40B4-BE49-F238E27FC236}">
                <a16:creationId xmlns:a16="http://schemas.microsoft.com/office/drawing/2014/main" id="{3E2E4FF1-D476-4976-8DBF-5BC75A409D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1910" y="648930"/>
            <a:ext cx="3951683" cy="5565601"/>
          </a:xfrm>
          <a:prstGeom prst="roundRect">
            <a:avLst>
              <a:gd name="adj" fmla="val 4834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C772716-045F-48A4-8BFE-37B4C1B35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7540" y="970662"/>
            <a:ext cx="2399506" cy="489695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C97D866-0F77-45DF-8EB7-C3D116B32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109" y="0"/>
            <a:ext cx="1827609" cy="6858001"/>
            <a:chOff x="1320800" y="0"/>
            <a:chExt cx="2436813" cy="685800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4F9B1DE5-8736-46A8-986F-7D93EABD78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DEF5C121-2BFC-4684-A8AE-AAC74878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8DDBAAB4-8BAF-4FAB-99AC-C59B579A0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95B7BE3-689C-4566-858A-873632B1B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220C0B1-373C-427C-85C1-E40FC7A9D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66BCB563-408A-4114-85A8-266D3943E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6647C42-73D7-478F-A969-DA2317695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C4D177-2C36-49F1-9A68-6EC52B5AD0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5051930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37C6A113-6869-452C-A8F4-B5C5F9F71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830" y="643467"/>
            <a:ext cx="2729822" cy="557106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F963F60-0F57-42CE-985C-7FE176FD9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30340" y="480060"/>
            <a:ext cx="3255900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CE56A748-E4AD-4BE5-837B-43B0174C64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3379" y="643467"/>
            <a:ext cx="2729822" cy="557106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0</TotalTime>
  <Words>12</Words>
  <Application>Microsoft Office PowerPoint</Application>
  <PresentationFormat>On-screen Show (4:3)</PresentationFormat>
  <Paragraphs>5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Parallax</vt:lpstr>
      <vt:lpstr>AB MODEL</vt:lpstr>
      <vt:lpstr>Contexto</vt:lpstr>
      <vt:lpstr>Problematia 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 MODEL</dc:title>
  <dc:creator>Joa Figueroa</dc:creator>
  <cp:lastModifiedBy>Joa Figueroa</cp:lastModifiedBy>
  <cp:revision>59</cp:revision>
  <dcterms:created xsi:type="dcterms:W3CDTF">2021-09-21T03:38:22Z</dcterms:created>
  <dcterms:modified xsi:type="dcterms:W3CDTF">2021-09-21T04:24:31Z</dcterms:modified>
</cp:coreProperties>
</file>

<file path=docProps/thumbnail.jpeg>
</file>